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</p:sldIdLst>
  <p:sldSz cx="25192038" cy="36001325"/>
  <p:notesSz cx="6858000" cy="9144000"/>
  <p:defaultTextStyle>
    <a:defPPr>
      <a:defRPr lang="en-US"/>
    </a:defPPr>
    <a:lvl1pPr marL="0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1pPr>
    <a:lvl2pPr marL="1258077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2pPr>
    <a:lvl3pPr marL="2516154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3pPr>
    <a:lvl4pPr marL="3774232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4pPr>
    <a:lvl5pPr marL="5032309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5pPr>
    <a:lvl6pPr marL="6290386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6pPr>
    <a:lvl7pPr marL="7548463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7pPr>
    <a:lvl8pPr marL="8806541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8pPr>
    <a:lvl9pPr marL="10064618" algn="l" defTabSz="2516154" rtl="0" eaLnBrk="1" latinLnBrk="0" hangingPunct="1">
      <a:defRPr sz="49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135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403" y="5891886"/>
            <a:ext cx="21413232" cy="12533795"/>
          </a:xfrm>
        </p:spPr>
        <p:txBody>
          <a:bodyPr anchor="b"/>
          <a:lstStyle>
            <a:lvl1pPr algn="ctr">
              <a:defRPr sz="165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005" y="18909032"/>
            <a:ext cx="18894029" cy="8691984"/>
          </a:xfrm>
        </p:spPr>
        <p:txBody>
          <a:bodyPr/>
          <a:lstStyle>
            <a:lvl1pPr marL="0" indent="0" algn="ctr">
              <a:buNone/>
              <a:defRPr sz="6612"/>
            </a:lvl1pPr>
            <a:lvl2pPr marL="1259586" indent="0" algn="ctr">
              <a:buNone/>
              <a:defRPr sz="5510"/>
            </a:lvl2pPr>
            <a:lvl3pPr marL="2519172" indent="0" algn="ctr">
              <a:buNone/>
              <a:defRPr sz="4959"/>
            </a:lvl3pPr>
            <a:lvl4pPr marL="3778758" indent="0" algn="ctr">
              <a:buNone/>
              <a:defRPr sz="4408"/>
            </a:lvl4pPr>
            <a:lvl5pPr marL="5038344" indent="0" algn="ctr">
              <a:buNone/>
              <a:defRPr sz="4408"/>
            </a:lvl5pPr>
            <a:lvl6pPr marL="6297930" indent="0" algn="ctr">
              <a:buNone/>
              <a:defRPr sz="4408"/>
            </a:lvl6pPr>
            <a:lvl7pPr marL="7557516" indent="0" algn="ctr">
              <a:buNone/>
              <a:defRPr sz="4408"/>
            </a:lvl7pPr>
            <a:lvl8pPr marL="8817102" indent="0" algn="ctr">
              <a:buNone/>
              <a:defRPr sz="4408"/>
            </a:lvl8pPr>
            <a:lvl9pPr marL="10076688" indent="0" algn="ctr">
              <a:buNone/>
              <a:defRPr sz="440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01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09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28054" y="1916737"/>
            <a:ext cx="5432033" cy="3050945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1954" y="1916737"/>
            <a:ext cx="15981199" cy="305094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6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435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833" y="8975341"/>
            <a:ext cx="21728133" cy="14975549"/>
          </a:xfrm>
        </p:spPr>
        <p:txBody>
          <a:bodyPr anchor="b"/>
          <a:lstStyle>
            <a:lvl1pPr>
              <a:defRPr sz="1653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833" y="24092564"/>
            <a:ext cx="21728133" cy="7875287"/>
          </a:xfrm>
        </p:spPr>
        <p:txBody>
          <a:bodyPr/>
          <a:lstStyle>
            <a:lvl1pPr marL="0" indent="0">
              <a:buNone/>
              <a:defRPr sz="6612">
                <a:solidFill>
                  <a:schemeClr val="tx1"/>
                </a:solidFill>
              </a:defRPr>
            </a:lvl1pPr>
            <a:lvl2pPr marL="1259586" indent="0">
              <a:buNone/>
              <a:defRPr sz="5510">
                <a:solidFill>
                  <a:schemeClr val="tx1">
                    <a:tint val="75000"/>
                  </a:schemeClr>
                </a:solidFill>
              </a:defRPr>
            </a:lvl2pPr>
            <a:lvl3pPr marL="2519172" indent="0">
              <a:buNone/>
              <a:defRPr sz="4959">
                <a:solidFill>
                  <a:schemeClr val="tx1">
                    <a:tint val="75000"/>
                  </a:schemeClr>
                </a:solidFill>
              </a:defRPr>
            </a:lvl3pPr>
            <a:lvl4pPr marL="3778758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4pPr>
            <a:lvl5pPr marL="5038344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5pPr>
            <a:lvl6pPr marL="6297930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6pPr>
            <a:lvl7pPr marL="7557516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7pPr>
            <a:lvl8pPr marL="8817102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8pPr>
            <a:lvl9pPr marL="10076688" indent="0">
              <a:buNone/>
              <a:defRPr sz="44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95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1953" y="9583686"/>
            <a:ext cx="10706616" cy="22842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3469" y="9583686"/>
            <a:ext cx="10706616" cy="228425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66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234" y="1916745"/>
            <a:ext cx="21728133" cy="6958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237" y="8825327"/>
            <a:ext cx="10657411" cy="4325157"/>
          </a:xfrm>
        </p:spPr>
        <p:txBody>
          <a:bodyPr anchor="b"/>
          <a:lstStyle>
            <a:lvl1pPr marL="0" indent="0">
              <a:buNone/>
              <a:defRPr sz="6612" b="1"/>
            </a:lvl1pPr>
            <a:lvl2pPr marL="1259586" indent="0">
              <a:buNone/>
              <a:defRPr sz="5510" b="1"/>
            </a:lvl2pPr>
            <a:lvl3pPr marL="2519172" indent="0">
              <a:buNone/>
              <a:defRPr sz="4959" b="1"/>
            </a:lvl3pPr>
            <a:lvl4pPr marL="3778758" indent="0">
              <a:buNone/>
              <a:defRPr sz="4408" b="1"/>
            </a:lvl4pPr>
            <a:lvl5pPr marL="5038344" indent="0">
              <a:buNone/>
              <a:defRPr sz="4408" b="1"/>
            </a:lvl5pPr>
            <a:lvl6pPr marL="6297930" indent="0">
              <a:buNone/>
              <a:defRPr sz="4408" b="1"/>
            </a:lvl6pPr>
            <a:lvl7pPr marL="7557516" indent="0">
              <a:buNone/>
              <a:defRPr sz="4408" b="1"/>
            </a:lvl7pPr>
            <a:lvl8pPr marL="8817102" indent="0">
              <a:buNone/>
              <a:defRPr sz="4408" b="1"/>
            </a:lvl8pPr>
            <a:lvl9pPr marL="10076688" indent="0">
              <a:buNone/>
              <a:defRPr sz="44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237" y="13150484"/>
            <a:ext cx="10657411" cy="193423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3471" y="8825327"/>
            <a:ext cx="10709897" cy="4325157"/>
          </a:xfrm>
        </p:spPr>
        <p:txBody>
          <a:bodyPr anchor="b"/>
          <a:lstStyle>
            <a:lvl1pPr marL="0" indent="0">
              <a:buNone/>
              <a:defRPr sz="6612" b="1"/>
            </a:lvl1pPr>
            <a:lvl2pPr marL="1259586" indent="0">
              <a:buNone/>
              <a:defRPr sz="5510" b="1"/>
            </a:lvl2pPr>
            <a:lvl3pPr marL="2519172" indent="0">
              <a:buNone/>
              <a:defRPr sz="4959" b="1"/>
            </a:lvl3pPr>
            <a:lvl4pPr marL="3778758" indent="0">
              <a:buNone/>
              <a:defRPr sz="4408" b="1"/>
            </a:lvl4pPr>
            <a:lvl5pPr marL="5038344" indent="0">
              <a:buNone/>
              <a:defRPr sz="4408" b="1"/>
            </a:lvl5pPr>
            <a:lvl6pPr marL="6297930" indent="0">
              <a:buNone/>
              <a:defRPr sz="4408" b="1"/>
            </a:lvl6pPr>
            <a:lvl7pPr marL="7557516" indent="0">
              <a:buNone/>
              <a:defRPr sz="4408" b="1"/>
            </a:lvl7pPr>
            <a:lvl8pPr marL="8817102" indent="0">
              <a:buNone/>
              <a:defRPr sz="4408" b="1"/>
            </a:lvl8pPr>
            <a:lvl9pPr marL="10076688" indent="0">
              <a:buNone/>
              <a:defRPr sz="440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3471" y="13150484"/>
            <a:ext cx="10709897" cy="193423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7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66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2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234" y="2400088"/>
            <a:ext cx="8125088" cy="8400309"/>
          </a:xfrm>
        </p:spPr>
        <p:txBody>
          <a:bodyPr anchor="b"/>
          <a:lstStyle>
            <a:lvl1pPr>
              <a:defRPr sz="88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9898" y="5183532"/>
            <a:ext cx="12753469" cy="25584275"/>
          </a:xfrm>
        </p:spPr>
        <p:txBody>
          <a:bodyPr/>
          <a:lstStyle>
            <a:lvl1pPr>
              <a:defRPr sz="8816"/>
            </a:lvl1pPr>
            <a:lvl2pPr>
              <a:defRPr sz="7714"/>
            </a:lvl2pPr>
            <a:lvl3pPr>
              <a:defRPr sz="6612"/>
            </a:lvl3pPr>
            <a:lvl4pPr>
              <a:defRPr sz="5510"/>
            </a:lvl4pPr>
            <a:lvl5pPr>
              <a:defRPr sz="5510"/>
            </a:lvl5pPr>
            <a:lvl6pPr>
              <a:defRPr sz="5510"/>
            </a:lvl6pPr>
            <a:lvl7pPr>
              <a:defRPr sz="5510"/>
            </a:lvl7pPr>
            <a:lvl8pPr>
              <a:defRPr sz="5510"/>
            </a:lvl8pPr>
            <a:lvl9pPr>
              <a:defRPr sz="551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234" y="10800398"/>
            <a:ext cx="8125088" cy="20009072"/>
          </a:xfrm>
        </p:spPr>
        <p:txBody>
          <a:bodyPr/>
          <a:lstStyle>
            <a:lvl1pPr marL="0" indent="0">
              <a:buNone/>
              <a:defRPr sz="4408"/>
            </a:lvl1pPr>
            <a:lvl2pPr marL="1259586" indent="0">
              <a:buNone/>
              <a:defRPr sz="3857"/>
            </a:lvl2pPr>
            <a:lvl3pPr marL="2519172" indent="0">
              <a:buNone/>
              <a:defRPr sz="3306"/>
            </a:lvl3pPr>
            <a:lvl4pPr marL="3778758" indent="0">
              <a:buNone/>
              <a:defRPr sz="2755"/>
            </a:lvl4pPr>
            <a:lvl5pPr marL="5038344" indent="0">
              <a:buNone/>
              <a:defRPr sz="2755"/>
            </a:lvl5pPr>
            <a:lvl6pPr marL="6297930" indent="0">
              <a:buNone/>
              <a:defRPr sz="2755"/>
            </a:lvl6pPr>
            <a:lvl7pPr marL="7557516" indent="0">
              <a:buNone/>
              <a:defRPr sz="2755"/>
            </a:lvl7pPr>
            <a:lvl8pPr marL="8817102" indent="0">
              <a:buNone/>
              <a:defRPr sz="2755"/>
            </a:lvl8pPr>
            <a:lvl9pPr marL="10076688" indent="0">
              <a:buNone/>
              <a:defRPr sz="275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92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234" y="2400088"/>
            <a:ext cx="8125088" cy="8400309"/>
          </a:xfrm>
        </p:spPr>
        <p:txBody>
          <a:bodyPr anchor="b"/>
          <a:lstStyle>
            <a:lvl1pPr>
              <a:defRPr sz="88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09898" y="5183532"/>
            <a:ext cx="12753469" cy="25584275"/>
          </a:xfrm>
        </p:spPr>
        <p:txBody>
          <a:bodyPr anchor="t"/>
          <a:lstStyle>
            <a:lvl1pPr marL="0" indent="0">
              <a:buNone/>
              <a:defRPr sz="8816"/>
            </a:lvl1pPr>
            <a:lvl2pPr marL="1259586" indent="0">
              <a:buNone/>
              <a:defRPr sz="7714"/>
            </a:lvl2pPr>
            <a:lvl3pPr marL="2519172" indent="0">
              <a:buNone/>
              <a:defRPr sz="6612"/>
            </a:lvl3pPr>
            <a:lvl4pPr marL="3778758" indent="0">
              <a:buNone/>
              <a:defRPr sz="5510"/>
            </a:lvl4pPr>
            <a:lvl5pPr marL="5038344" indent="0">
              <a:buNone/>
              <a:defRPr sz="5510"/>
            </a:lvl5pPr>
            <a:lvl6pPr marL="6297930" indent="0">
              <a:buNone/>
              <a:defRPr sz="5510"/>
            </a:lvl6pPr>
            <a:lvl7pPr marL="7557516" indent="0">
              <a:buNone/>
              <a:defRPr sz="5510"/>
            </a:lvl7pPr>
            <a:lvl8pPr marL="8817102" indent="0">
              <a:buNone/>
              <a:defRPr sz="5510"/>
            </a:lvl8pPr>
            <a:lvl9pPr marL="10076688" indent="0">
              <a:buNone/>
              <a:defRPr sz="551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234" y="10800398"/>
            <a:ext cx="8125088" cy="20009072"/>
          </a:xfrm>
        </p:spPr>
        <p:txBody>
          <a:bodyPr/>
          <a:lstStyle>
            <a:lvl1pPr marL="0" indent="0">
              <a:buNone/>
              <a:defRPr sz="4408"/>
            </a:lvl1pPr>
            <a:lvl2pPr marL="1259586" indent="0">
              <a:buNone/>
              <a:defRPr sz="3857"/>
            </a:lvl2pPr>
            <a:lvl3pPr marL="2519172" indent="0">
              <a:buNone/>
              <a:defRPr sz="3306"/>
            </a:lvl3pPr>
            <a:lvl4pPr marL="3778758" indent="0">
              <a:buNone/>
              <a:defRPr sz="2755"/>
            </a:lvl4pPr>
            <a:lvl5pPr marL="5038344" indent="0">
              <a:buNone/>
              <a:defRPr sz="2755"/>
            </a:lvl5pPr>
            <a:lvl6pPr marL="6297930" indent="0">
              <a:buNone/>
              <a:defRPr sz="2755"/>
            </a:lvl6pPr>
            <a:lvl7pPr marL="7557516" indent="0">
              <a:buNone/>
              <a:defRPr sz="2755"/>
            </a:lvl7pPr>
            <a:lvl8pPr marL="8817102" indent="0">
              <a:buNone/>
              <a:defRPr sz="2755"/>
            </a:lvl8pPr>
            <a:lvl9pPr marL="10076688" indent="0">
              <a:buNone/>
              <a:defRPr sz="275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529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953" y="1916745"/>
            <a:ext cx="21728133" cy="695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1953" y="9583686"/>
            <a:ext cx="21728133" cy="22842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1952" y="33367903"/>
            <a:ext cx="5668209" cy="1916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12/6/2014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4863" y="33367903"/>
            <a:ext cx="8502313" cy="1916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1877" y="33367903"/>
            <a:ext cx="5668209" cy="19167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7" descr="jhgjzegfgjnytzb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0"/>
            <a:ext cx="25192038" cy="3600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21723768" y="33501240"/>
            <a:ext cx="10265567" cy="3665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3220" b="1">
                <a:solidFill>
                  <a:srgbClr val="FFFFFF"/>
                </a:solidFill>
              </a:rPr>
              <a:t>Page </a:t>
            </a:r>
            <a:fld id="{4FE5B359-F86E-45BE-97BB-8F8E9DB8B62B}" type="slidenum">
              <a:rPr lang="fr-FR" sz="23220" b="1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FR" sz="2322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66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2519172" rtl="0" eaLnBrk="1" latinLnBrk="0" hangingPunct="1">
        <a:lnSpc>
          <a:spcPct val="90000"/>
        </a:lnSpc>
        <a:spcBef>
          <a:spcPct val="0"/>
        </a:spcBef>
        <a:buNone/>
        <a:defRPr sz="121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793" indent="-629793" algn="l" defTabSz="2519172" rtl="0" eaLnBrk="1" latinLnBrk="0" hangingPunct="1">
        <a:lnSpc>
          <a:spcPct val="90000"/>
        </a:lnSpc>
        <a:spcBef>
          <a:spcPts val="2755"/>
        </a:spcBef>
        <a:buFont typeface="Arial" panose="020B0604020202020204" pitchFamily="34" charset="0"/>
        <a:buChar char="•"/>
        <a:defRPr sz="7714" kern="1200">
          <a:solidFill>
            <a:schemeClr val="tx1"/>
          </a:solidFill>
          <a:latin typeface="+mn-lt"/>
          <a:ea typeface="+mn-ea"/>
          <a:cs typeface="+mn-cs"/>
        </a:defRPr>
      </a:lvl1pPr>
      <a:lvl2pPr marL="1889379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2pPr>
      <a:lvl3pPr marL="3148965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0" kern="1200">
          <a:solidFill>
            <a:schemeClr val="tx1"/>
          </a:solidFill>
          <a:latin typeface="+mn-lt"/>
          <a:ea typeface="+mn-ea"/>
          <a:cs typeface="+mn-cs"/>
        </a:defRPr>
      </a:lvl3pPr>
      <a:lvl4pPr marL="4408551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4pPr>
      <a:lvl5pPr marL="5668137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5pPr>
      <a:lvl6pPr marL="6927723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6pPr>
      <a:lvl7pPr marL="8187309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7pPr>
      <a:lvl8pPr marL="9446895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8pPr>
      <a:lvl9pPr marL="10706481" indent="-629793" algn="l" defTabSz="2519172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1pPr>
      <a:lvl2pPr marL="1259586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2pPr>
      <a:lvl3pPr marL="2519172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3pPr>
      <a:lvl4pPr marL="3778758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4pPr>
      <a:lvl5pPr marL="5038344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5pPr>
      <a:lvl6pPr marL="6297930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6pPr>
      <a:lvl7pPr marL="7557516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7pPr>
      <a:lvl8pPr marL="8817102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8pPr>
      <a:lvl9pPr marL="10076688" algn="l" defTabSz="2519172" rtl="0" eaLnBrk="1" latinLnBrk="0" hangingPunct="1">
        <a:defRPr sz="49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0" name="Picture 22" descr="yrtyzsvdfjn,ytet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307591" cy="3600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10"/>
          <p:cNvSpPr txBox="1">
            <a:spLocks/>
          </p:cNvSpPr>
          <p:nvPr/>
        </p:nvSpPr>
        <p:spPr>
          <a:xfrm>
            <a:off x="14052885" y="5794244"/>
            <a:ext cx="10859340" cy="20097714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a-IR" sz="5009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Mitra" panose="00000400000000000000" pitchFamily="2" charset="-78"/>
              </a:rPr>
              <a:t>بیان مسئله :</a:t>
            </a:r>
            <a:endParaRPr lang="en-US" sz="5009" dirty="0">
              <a:cs typeface="B Mitra" panose="00000400000000000000" pitchFamily="2" charset="-78"/>
            </a:endParaRPr>
          </a:p>
        </p:txBody>
      </p:sp>
      <p:sp>
        <p:nvSpPr>
          <p:cNvPr id="9" name="Text Placeholder 10"/>
          <p:cNvSpPr txBox="1">
            <a:spLocks/>
          </p:cNvSpPr>
          <p:nvPr/>
        </p:nvSpPr>
        <p:spPr bwMode="auto">
          <a:xfrm>
            <a:off x="1573579" y="16286867"/>
            <a:ext cx="12083940" cy="960509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fa-IR" sz="5009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Mitra" panose="00000400000000000000" pitchFamily="2" charset="-78"/>
              </a:rPr>
              <a:t>هدف کلی و اهداف اختصاصي:</a:t>
            </a:r>
            <a:endParaRPr lang="en-US" sz="5009" kern="0" dirty="0">
              <a:cs typeface="B Mitra" panose="00000400000000000000" pitchFamily="2" charset="-78"/>
            </a:endParaRPr>
          </a:p>
        </p:txBody>
      </p:sp>
      <p:sp>
        <p:nvSpPr>
          <p:cNvPr id="10" name="Text Placeholder 10"/>
          <p:cNvSpPr txBox="1">
            <a:spLocks/>
          </p:cNvSpPr>
          <p:nvPr/>
        </p:nvSpPr>
        <p:spPr bwMode="auto">
          <a:xfrm>
            <a:off x="1573579" y="5789072"/>
            <a:ext cx="12083940" cy="10121488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fa-IR" sz="5009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Mitra" panose="00000400000000000000" pitchFamily="2" charset="-78"/>
              </a:rPr>
              <a:t>روش اجرا و راه حل:</a:t>
            </a:r>
            <a:endParaRPr lang="en-US" sz="5009" kern="0" dirty="0">
              <a:cs typeface="B Mitra" panose="00000400000000000000" pitchFamily="2" charset="-78"/>
            </a:endParaRPr>
          </a:p>
        </p:txBody>
      </p:sp>
      <p:sp>
        <p:nvSpPr>
          <p:cNvPr id="11" name="Text Placeholder 10"/>
          <p:cNvSpPr txBox="1">
            <a:spLocks/>
          </p:cNvSpPr>
          <p:nvPr/>
        </p:nvSpPr>
        <p:spPr bwMode="auto">
          <a:xfrm>
            <a:off x="14052885" y="26548183"/>
            <a:ext cx="10859339" cy="8199017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fa-IR" sz="5009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Mitra" panose="00000400000000000000" pitchFamily="2" charset="-78"/>
              </a:rPr>
              <a:t>کاربرد ایده و نقاط قوت آن:</a:t>
            </a:r>
            <a:endParaRPr lang="en-US" sz="5009" kern="0" dirty="0">
              <a:cs typeface="B Mitra" panose="00000400000000000000" pitchFamily="2" charset="-78"/>
            </a:endParaRPr>
          </a:p>
        </p:txBody>
      </p:sp>
      <p:sp>
        <p:nvSpPr>
          <p:cNvPr id="12" name="Text Placeholder 10"/>
          <p:cNvSpPr txBox="1">
            <a:spLocks/>
          </p:cNvSpPr>
          <p:nvPr/>
        </p:nvSpPr>
        <p:spPr bwMode="auto">
          <a:xfrm>
            <a:off x="5552008" y="2747708"/>
            <a:ext cx="13756848" cy="239031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fa-IR" sz="4508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نام و نام خانوادگی صاحبان ایده و دانشکده</a:t>
            </a:r>
            <a:r>
              <a:rPr lang="en-US" sz="4508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 </a:t>
            </a:r>
            <a:endParaRPr lang="en-US" sz="4508" dirty="0">
              <a:cs typeface="B Nazanin" panose="00000400000000000000" pitchFamily="2" charset="-78"/>
            </a:endParaRPr>
          </a:p>
        </p:txBody>
      </p:sp>
      <p:sp>
        <p:nvSpPr>
          <p:cNvPr id="13" name="Text Placeholder 10"/>
          <p:cNvSpPr txBox="1">
            <a:spLocks/>
          </p:cNvSpPr>
          <p:nvPr/>
        </p:nvSpPr>
        <p:spPr bwMode="auto">
          <a:xfrm>
            <a:off x="5552008" y="221548"/>
            <a:ext cx="13756848" cy="2304612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fa-IR" sz="6011" b="1" dirty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anose="00000400000000000000" pitchFamily="2" charset="-78"/>
              </a:rPr>
              <a:t>عنوان ایده: </a:t>
            </a:r>
            <a:endParaRPr lang="en-US" sz="6011" b="1" dirty="0">
              <a:solidFill>
                <a:srgbClr val="7030A0"/>
              </a:solidFill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76" y="365790"/>
            <a:ext cx="4946332" cy="50574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5709" y="370962"/>
            <a:ext cx="4946329" cy="5052320"/>
          </a:xfrm>
          <a:prstGeom prst="rect">
            <a:avLst/>
          </a:prstGeom>
        </p:spPr>
      </p:pic>
      <p:sp>
        <p:nvSpPr>
          <p:cNvPr id="14" name="Text Placeholder 10"/>
          <p:cNvSpPr txBox="1">
            <a:spLocks/>
          </p:cNvSpPr>
          <p:nvPr/>
        </p:nvSpPr>
        <p:spPr bwMode="auto">
          <a:xfrm>
            <a:off x="1573579" y="26609346"/>
            <a:ext cx="12083940" cy="8137854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61593" tIns="530795" rIns="1061593" bIns="530795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00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900">
                <a:solidFill>
                  <a:schemeClr val="tx1"/>
                </a:solidFill>
                <a:latin typeface="+mn-lt"/>
              </a:defRPr>
            </a:lvl9pPr>
          </a:lstStyle>
          <a:p>
            <a:pPr algn="r"/>
            <a:r>
              <a:rPr lang="fa-IR" sz="5009" b="1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Mitra" panose="00000400000000000000" pitchFamily="2" charset="-78"/>
              </a:rPr>
              <a:t>نقاط ضعف ایده:</a:t>
            </a:r>
            <a:endParaRPr lang="en-US" sz="5009" kern="0" dirty="0">
              <a:cs typeface="B Mitr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1473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1436</TotalTime>
  <Words>37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Mitra</vt:lpstr>
      <vt:lpstr>B Nazanin</vt:lpstr>
      <vt:lpstr>Calibri</vt:lpstr>
      <vt:lpstr>Calibri Light</vt:lpstr>
      <vt:lpstr>Modèle par défaut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behzad</dc:creator>
  <cp:lastModifiedBy>behzad</cp:lastModifiedBy>
  <cp:revision>11</cp:revision>
  <dcterms:created xsi:type="dcterms:W3CDTF">2014-12-03T18:34:24Z</dcterms:created>
  <dcterms:modified xsi:type="dcterms:W3CDTF">2014-12-07T15:33:02Z</dcterms:modified>
</cp:coreProperties>
</file>